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2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6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4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4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4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9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1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3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40749-AA6F-49A5-AC1A-314DDDF2822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6EEC-FD60-4110-B130-A609134E8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2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zafariyan.z\Deskto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6019798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b="1" smtClean="0">
                <a:cs typeface="2  Nazanin" pitchFamily="2" charset="-78"/>
              </a:rPr>
              <a:t>زمان :15 شهریور1404ساعت </a:t>
            </a:r>
            <a:r>
              <a:rPr lang="fa-IR" sz="2000" b="1" dirty="0" smtClean="0">
                <a:cs typeface="2  Nazanin" pitchFamily="2" charset="-78"/>
              </a:rPr>
              <a:t>10-12</a:t>
            </a:r>
          </a:p>
          <a:p>
            <a:pPr algn="ctr"/>
            <a:r>
              <a:rPr lang="fa-IR" sz="2000" b="1" dirty="0" smtClean="0">
                <a:cs typeface="2  Nazanin" pitchFamily="2" charset="-78"/>
              </a:rPr>
              <a:t>مکان :سالن شهید ضیائی دانشگاه علوم پزشکی شهرکرد</a:t>
            </a:r>
            <a:endParaRPr lang="en-US" sz="2000" b="1" dirty="0">
              <a:cs typeface="2 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278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zeynab zafariyan</dc:creator>
  <cp:lastModifiedBy>zeynab zafariyan</cp:lastModifiedBy>
  <cp:revision>2</cp:revision>
  <dcterms:created xsi:type="dcterms:W3CDTF">2025-09-15T05:19:55Z</dcterms:created>
  <dcterms:modified xsi:type="dcterms:W3CDTF">2025-09-15T05:35:06Z</dcterms:modified>
</cp:coreProperties>
</file>